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7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elyn" initials="E" lastIdx="1" clrIdx="0">
    <p:extLst>
      <p:ext uri="{19B8F6BF-5375-455C-9EA6-DF929625EA0E}">
        <p15:presenceInfo xmlns:p15="http://schemas.microsoft.com/office/powerpoint/2012/main" userId="eca88963a440dbf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304" autoAdjust="0"/>
  </p:normalViewPr>
  <p:slideViewPr>
    <p:cSldViewPr snapToGrid="0">
      <p:cViewPr varScale="1">
        <p:scale>
          <a:sx n="104" d="100"/>
          <a:sy n="104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5T20:39:44.95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E09EFD-6F32-44CC-BEB2-75E43F7CB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97D6B-DAFD-4374-886D-A5EA886B5D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F0680-8E83-4CC9-8134-3D788FA95742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026B3-4160-40B7-9F7A-BA33A83413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BD7B2-4B1E-48D6-9AE3-4F9E652A4B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C6218-DD9F-4937-BFCE-345CDCE81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41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7AB13-013C-4C28-A02A-624D6D2A512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D2BE1-503F-4C45-91D7-08111F80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have been declines in fetal and maternal mortality rates but not enough for preventable cases. According to the UN 94% of maternal mortality could be prevented and typically occur in low resource areas. 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2BE1-503F-4C45-91D7-08111F805D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9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columns with the highest correlation are: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Prolonged decelerations – are considered heart decelerations lasting more than 3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Abnormal Short-Term Variability  -is less than 5 beats per min for more than 50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of Time with Abnormal Long-Term Variability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Will focus on these columns to create the prediction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2BE1-503F-4C45-91D7-08111F805D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5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the data 70/30 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StandardScaler</a:t>
            </a:r>
            <a:r>
              <a:rPr lang="en-US" dirty="0"/>
              <a:t>- it removes mean variables and scaled each feature and variable to a unit variance. There aren’t any outliers that would influence the results.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2BE1-503F-4C45-91D7-08111F805D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4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2BE1-503F-4C45-91D7-08111F805D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4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classification model is beneficial to physicians and because it  decreases prediction errors which in turn can decrease mortality rates.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3D2BE1-503F-4C45-91D7-08111F805D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2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9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05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3FFE419-2371-464F-8239-3959401C3561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2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E5059C3-6A89-4494-99FF-5A4D6FFD50EB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40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5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2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2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8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D525BB-DA17-4BA0-B3C8-3AC3ABC827E6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4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0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109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A78D-EFA7-44ED-AE37-EC8843A30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4347" y="4962883"/>
            <a:ext cx="7432837" cy="2156376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5300" dirty="0">
                <a:solidFill>
                  <a:schemeClr val="tx1"/>
                </a:solidFill>
              </a:rPr>
            </a:br>
            <a:r>
              <a:rPr lang="en-US" sz="5300" dirty="0">
                <a:solidFill>
                  <a:schemeClr val="tx1"/>
                </a:solidFill>
              </a:rPr>
              <a:t>Fetal Health Classification 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DSC 630 -Final Project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Evelyn Cates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7A678BA-29AA-46DA-8405-78D47855B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4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592"/>
    </mc:Choice>
    <mc:Fallback>
      <p:transition spd="slow" advTm="26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6401-41F1-43F5-B466-9789F7D5A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591" y="955446"/>
            <a:ext cx="2371253" cy="517405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451A3-4C1D-4C35-A5DD-25EFD0B77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599" y="1472851"/>
            <a:ext cx="7060699" cy="1665564"/>
          </a:xfrm>
        </p:spPr>
        <p:txBody>
          <a:bodyPr/>
          <a:lstStyle/>
          <a:p>
            <a:pPr marL="6160" indent="0">
              <a:buNone/>
            </a:pPr>
            <a:r>
              <a:rPr lang="en-US" dirty="0"/>
              <a:t>Kaggle: https://www.kaggle.com/andrewmvd/fetal-health-classification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F8501F-70A2-4876-A1A3-8D765CB84F0B}"/>
              </a:ext>
            </a:extLst>
          </p:cNvPr>
          <p:cNvSpPr txBox="1">
            <a:spLocks/>
          </p:cNvSpPr>
          <p:nvPr/>
        </p:nvSpPr>
        <p:spPr>
          <a:xfrm>
            <a:off x="3110461" y="3138415"/>
            <a:ext cx="5512966" cy="28467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Thank you!!</a:t>
            </a:r>
          </a:p>
          <a:p>
            <a:pPr algn="ctr"/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Any questions &amp; feedback?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F69663B-B33A-4024-85D4-D771B1A1A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16"/>
    </mc:Choice>
    <mc:Fallback>
      <p:transition spd="slow" advTm="1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FC096-E76E-4BA9-A36C-11923011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Introduction</a:t>
            </a:r>
            <a:br>
              <a:rPr lang="en-US" sz="3000">
                <a:solidFill>
                  <a:srgbClr val="FFFFFF"/>
                </a:solidFill>
              </a:rPr>
            </a:b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115BB3-F089-4CB3-9CC7-FDBDCCAE8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572" y="1113764"/>
            <a:ext cx="6108179" cy="5306045"/>
          </a:xfrm>
        </p:spPr>
        <p:txBody>
          <a:bodyPr anchor="ctr">
            <a:normAutofit/>
          </a:bodyPr>
          <a:lstStyle/>
          <a:p>
            <a:r>
              <a:rPr lang="en-US" dirty="0"/>
              <a:t>Problem</a:t>
            </a:r>
          </a:p>
          <a:p>
            <a:pPr marL="457200" lvl="1" indent="0">
              <a:buNone/>
            </a:pPr>
            <a:r>
              <a:rPr lang="en-US" sz="1800" dirty="0"/>
              <a:t>Predicting fetal health during pregnancy in order to prevent child and maternal mortality. 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Solution</a:t>
            </a:r>
          </a:p>
          <a:p>
            <a:pPr marL="0" indent="0">
              <a:buNone/>
            </a:pPr>
            <a:r>
              <a:rPr lang="en-US" dirty="0"/>
              <a:t>	Build a classification model to identify potential risks and 	address high risk findings early.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Information</a:t>
            </a:r>
          </a:p>
          <a:p>
            <a:pPr marL="457200" lvl="1" indent="0">
              <a:buNone/>
            </a:pPr>
            <a:r>
              <a:rPr lang="en-US" sz="1800" dirty="0"/>
              <a:t>Fetal health is classified into 3 types: Normal (1), Suspect (2), Pathological (3).</a:t>
            </a:r>
          </a:p>
          <a:p>
            <a:pPr marL="457200" lvl="1" indent="0">
              <a:buNone/>
            </a:pPr>
            <a:r>
              <a:rPr lang="en-US" sz="1800" dirty="0"/>
              <a:t>Dataset has: 22 columns, 2126 entries and no missing values. 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3DC406B-A419-4FD7-96A9-0CF24108B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3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81"/>
    </mc:Choice>
    <mc:Fallback>
      <p:transition spd="slow" advTm="82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3625-797B-4439-BF6B-47254DDB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33B21-ADFD-4088-AB73-F61CB527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30" y="2332126"/>
            <a:ext cx="4854224" cy="3315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781F06-05D1-4DC4-9C21-4BA36BE22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243" y="2332126"/>
            <a:ext cx="5045167" cy="330248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0CC160-2DE0-45BA-8D04-509911DFD7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40"/>
    </mc:Choice>
    <mc:Fallback>
      <p:transition spd="slow" advTm="1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4E3-9B19-4525-8532-01223E03A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155" y="673099"/>
            <a:ext cx="8914734" cy="8339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Exploratory Data Analysis – Feature Selection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D993FD-5A83-4F81-A0E3-D5FC57DEB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70" r="2" b="2"/>
          <a:stretch/>
        </p:blipFill>
        <p:spPr>
          <a:xfrm>
            <a:off x="203622" y="1958183"/>
            <a:ext cx="6104900" cy="479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E9D15E-52F9-4DAD-9391-091E87ABB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242" y="2180872"/>
            <a:ext cx="4686300" cy="34671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76BE6BA-3108-47F7-BE47-2BDBDD454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6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73"/>
    </mc:Choice>
    <mc:Fallback>
      <p:transition spd="slow" advTm="79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56C9018-DB79-4E64-9C1E-4121D583EFF8}"/>
              </a:ext>
            </a:extLst>
          </p:cNvPr>
          <p:cNvSpPr txBox="1"/>
          <p:nvPr/>
        </p:nvSpPr>
        <p:spPr>
          <a:xfrm>
            <a:off x="875829" y="2865927"/>
            <a:ext cx="362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D3E9A4-6750-4EF7-9064-B21AD2F4E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85" y="2184430"/>
            <a:ext cx="3631349" cy="35178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06815D-3566-4FE7-8FF7-155E13A7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155" y="673099"/>
            <a:ext cx="8914734" cy="8339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Exploratory Data Analysis – 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8457D-B6AE-49C3-A2EA-0E88A0BEF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045" y="2132013"/>
            <a:ext cx="3736936" cy="3709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91A85A-C167-4E2C-9A34-31D4D2F7F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751" y="2035175"/>
            <a:ext cx="4153730" cy="380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27AB4B-5539-4043-BA16-A51F6D3D688B}"/>
              </a:ext>
            </a:extLst>
          </p:cNvPr>
          <p:cNvSpPr txBox="1"/>
          <p:nvPr/>
        </p:nvSpPr>
        <p:spPr>
          <a:xfrm>
            <a:off x="2862118" y="5868415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models to further understand correlation between chosen variables.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63584C-FF91-479E-B23F-072B285AD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6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56"/>
    </mc:Choice>
    <mc:Fallback>
      <p:transition spd="slow" advTm="48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C8B6-2B31-48F6-B293-C5D741B3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66" y="863866"/>
            <a:ext cx="9780434" cy="609683"/>
          </a:xfrm>
        </p:spPr>
        <p:txBody>
          <a:bodyPr>
            <a:normAutofit/>
          </a:bodyPr>
          <a:lstStyle/>
          <a:p>
            <a:r>
              <a:rPr lang="en-US" dirty="0"/>
              <a:t>Model Creation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920C-11C1-40A1-B960-F4F8E1E62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20" y="2462026"/>
            <a:ext cx="9142583" cy="1279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928E9-C591-4545-B0C0-C9FBDFC997A2}"/>
              </a:ext>
            </a:extLst>
          </p:cNvPr>
          <p:cNvSpPr txBox="1"/>
          <p:nvPr/>
        </p:nvSpPr>
        <p:spPr>
          <a:xfrm>
            <a:off x="591420" y="4191000"/>
            <a:ext cx="420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0356E-356A-435C-875E-EF94DF9FDDBA}"/>
              </a:ext>
            </a:extLst>
          </p:cNvPr>
          <p:cNvSpPr txBox="1"/>
          <p:nvPr/>
        </p:nvSpPr>
        <p:spPr>
          <a:xfrm>
            <a:off x="591420" y="2062512"/>
            <a:ext cx="420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Split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A1B26-75C5-4F81-AAC8-8C1CC30A1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19" y="4730235"/>
            <a:ext cx="5101267" cy="101119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40A8C1-3B34-4ADD-A320-2B463789C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35"/>
    </mc:Choice>
    <mc:Fallback>
      <p:transition spd="slow" advTm="45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D0B2FB-4122-4CA7-BDA2-2FED2D1C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968" y="724166"/>
            <a:ext cx="8114332" cy="914134"/>
          </a:xfrm>
        </p:spPr>
        <p:txBody>
          <a:bodyPr>
            <a:normAutofit/>
          </a:bodyPr>
          <a:lstStyle/>
          <a:p>
            <a:r>
              <a:rPr lang="en-US" dirty="0"/>
              <a:t>Model Creation – 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31421-443C-47A8-9CC4-29B1011A4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17" y="2914824"/>
            <a:ext cx="5408383" cy="2063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40618C-57EC-4DA2-91BB-D7B172FD7FCC}"/>
              </a:ext>
            </a:extLst>
          </p:cNvPr>
          <p:cNvSpPr txBox="1"/>
          <p:nvPr/>
        </p:nvSpPr>
        <p:spPr>
          <a:xfrm>
            <a:off x="2624139" y="2260949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F7F2A-C0C6-420F-98B6-FE23B4354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862" y="2556390"/>
            <a:ext cx="4333875" cy="283845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B12934C-1483-4D9B-BA89-7F6094F40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2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82"/>
    </mc:Choice>
    <mc:Fallback>
      <p:transition spd="slow" advTm="29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751B-7073-47FD-8DF0-225437EC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Creation –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E9170-23EA-4507-841A-CF2EDEFD5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748" y="2428751"/>
            <a:ext cx="2733507" cy="3341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Classification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66D95-147E-4F3A-8164-88E0E9BC7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3020291"/>
            <a:ext cx="5244424" cy="1966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F57D3-81C3-42F1-B3B1-BCF9E02BC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412" y="2428751"/>
            <a:ext cx="4619036" cy="310325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2FC4895-F9D1-412F-8E81-E00FBB8FF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5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29"/>
    </mc:Choice>
    <mc:Fallback>
      <p:transition spd="slow" advTm="22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6FFA-0D55-4D30-913F-419D23F5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283" y="2126092"/>
            <a:ext cx="2708107" cy="4484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Classification Report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DEEF2E-D92A-46C3-BF1E-2EA7B439A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/>
          <a:lstStyle/>
          <a:p>
            <a:r>
              <a:rPr lang="en-US" dirty="0"/>
              <a:t>Model Creation – Random forest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6CB73-F020-43DD-9FFA-F2EB8023A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25" y="2984500"/>
            <a:ext cx="5644603" cy="2170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53906-E922-47EB-858C-6136E6FBE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558" y="2533650"/>
            <a:ext cx="4092348" cy="304641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172C78-6020-43A3-A0B3-25AFEDA34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90"/>
    </mc:Choice>
    <mc:Fallback>
      <p:transition spd="slow" advTm="46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603</Words>
  <Application>Microsoft Office PowerPoint</Application>
  <PresentationFormat>Widescreen</PresentationFormat>
  <Paragraphs>49</Paragraphs>
  <Slides>10</Slides>
  <Notes>5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 2</vt:lpstr>
      <vt:lpstr>Dividend</vt:lpstr>
      <vt:lpstr> Fetal Health Classification    DSC 630 -Final Project  Evelyn Cates   </vt:lpstr>
      <vt:lpstr>Introduction </vt:lpstr>
      <vt:lpstr>Exploratory Data Analysis</vt:lpstr>
      <vt:lpstr>Exploratory Data Analysis – Feature Selection</vt:lpstr>
      <vt:lpstr>Exploratory Data Analysis – Feature Selection</vt:lpstr>
      <vt:lpstr>Model Creation </vt:lpstr>
      <vt:lpstr>Model Creation – Logistic Regression</vt:lpstr>
      <vt:lpstr>Model Creation – KNN</vt:lpstr>
      <vt:lpstr>Model Creation – Random forest classifier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Fetal Health Classification    DSC 630 -Final Project  Evelyn Cates   </dc:title>
  <dc:creator>Evelyn</dc:creator>
  <cp:lastModifiedBy>Evelyn</cp:lastModifiedBy>
  <cp:revision>15</cp:revision>
  <dcterms:created xsi:type="dcterms:W3CDTF">2021-03-04T17:43:37Z</dcterms:created>
  <dcterms:modified xsi:type="dcterms:W3CDTF">2021-03-06T15:29:50Z</dcterms:modified>
</cp:coreProperties>
</file>